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23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10/11/15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10/11/15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10/11/15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10/11/15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10/11/15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10/11/15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10/11/15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10/11/15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10/11/15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  <p:sldLayoutId id="2147483717" r:id="rId18"/>
    <p:sldLayoutId id="2147483718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 rot="10800000" flipV="1">
            <a:off x="3502214" y="2587284"/>
            <a:ext cx="5300016" cy="141725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Arial"/>
                <a:cs typeface="Arial"/>
              </a:rPr>
              <a:t>VERİ  ETİĞİ</a:t>
            </a:r>
            <a:endParaRPr lang="en-US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200400" y="4586701"/>
            <a:ext cx="5458968" cy="2081657"/>
          </a:xfrm>
        </p:spPr>
        <p:txBody>
          <a:bodyPr>
            <a:normAutofit/>
          </a:bodyPr>
          <a:lstStyle/>
          <a:p>
            <a:pPr algn="r"/>
            <a:r>
              <a:rPr lang="en-US" sz="2000" b="1" dirty="0" err="1">
                <a:latin typeface="Arial"/>
                <a:cs typeface="Arial"/>
              </a:rPr>
              <a:t>Mutlu</a:t>
            </a:r>
            <a:r>
              <a:rPr lang="en-US" sz="2000" b="1" dirty="0">
                <a:latin typeface="Arial"/>
                <a:cs typeface="Arial"/>
              </a:rPr>
              <a:t> </a:t>
            </a:r>
            <a:r>
              <a:rPr lang="en-US" sz="2000" b="1" dirty="0" err="1" smtClean="0">
                <a:latin typeface="Arial"/>
                <a:cs typeface="Arial"/>
              </a:rPr>
              <a:t>Binark</a:t>
            </a:r>
            <a:endParaRPr lang="en-US" sz="2000" b="1" dirty="0" smtClean="0">
              <a:latin typeface="Arial"/>
              <a:cs typeface="Arial"/>
            </a:endParaRPr>
          </a:p>
          <a:p>
            <a:pPr algn="r"/>
            <a:r>
              <a:rPr lang="en-US" sz="2000" b="1" dirty="0" smtClean="0">
                <a:latin typeface="Arial"/>
                <a:cs typeface="Arial"/>
              </a:rPr>
              <a:t> </a:t>
            </a:r>
            <a:r>
              <a:rPr lang="en-US" sz="2000" b="1" dirty="0" err="1">
                <a:latin typeface="Arial"/>
                <a:cs typeface="Arial"/>
              </a:rPr>
              <a:t>Hacettepe</a:t>
            </a:r>
            <a:r>
              <a:rPr lang="en-US" sz="2000" b="1" dirty="0">
                <a:latin typeface="Arial"/>
                <a:cs typeface="Arial"/>
              </a:rPr>
              <a:t> </a:t>
            </a:r>
            <a:r>
              <a:rPr lang="en-US" sz="2000" b="1" dirty="0" err="1">
                <a:latin typeface="Arial"/>
                <a:cs typeface="Arial"/>
              </a:rPr>
              <a:t>Üniversitesi</a:t>
            </a:r>
            <a:r>
              <a:rPr lang="en-US" sz="2000" b="1" dirty="0">
                <a:latin typeface="Arial"/>
                <a:cs typeface="Arial"/>
              </a:rPr>
              <a:t> </a:t>
            </a:r>
            <a:r>
              <a:rPr lang="en-US" sz="2000" b="1" dirty="0" err="1">
                <a:latin typeface="Arial"/>
                <a:cs typeface="Arial"/>
              </a:rPr>
              <a:t>İletişim</a:t>
            </a:r>
            <a:r>
              <a:rPr lang="en-US" sz="2000" b="1" dirty="0">
                <a:latin typeface="Arial"/>
                <a:cs typeface="Arial"/>
              </a:rPr>
              <a:t> </a:t>
            </a:r>
            <a:r>
              <a:rPr lang="en-US" sz="2000" b="1" dirty="0" err="1">
                <a:latin typeface="Arial"/>
                <a:cs typeface="Arial"/>
              </a:rPr>
              <a:t>Fakültesi</a:t>
            </a:r>
            <a:r>
              <a:rPr lang="en-US" sz="2000" b="1" dirty="0">
                <a:latin typeface="Arial"/>
                <a:cs typeface="Arial"/>
              </a:rPr>
              <a:t> </a:t>
            </a:r>
          </a:p>
          <a:p>
            <a:pPr algn="r"/>
            <a:r>
              <a:rPr lang="en-US" sz="2000" b="1" dirty="0" smtClean="0">
                <a:latin typeface="Arial"/>
                <a:cs typeface="Arial"/>
              </a:rPr>
              <a:t> </a:t>
            </a:r>
            <a:r>
              <a:rPr lang="en-US" sz="2000" b="1" dirty="0" err="1" smtClean="0">
                <a:latin typeface="Arial"/>
                <a:cs typeface="Arial"/>
              </a:rPr>
              <a:t>Alternatif</a:t>
            </a:r>
            <a:r>
              <a:rPr lang="en-US" sz="2000" b="1" dirty="0" smtClean="0">
                <a:latin typeface="Arial"/>
                <a:cs typeface="Arial"/>
              </a:rPr>
              <a:t> </a:t>
            </a:r>
            <a:r>
              <a:rPr lang="en-US" sz="2000" b="1" dirty="0" err="1">
                <a:latin typeface="Arial"/>
                <a:cs typeface="Arial"/>
              </a:rPr>
              <a:t>Bilişim</a:t>
            </a:r>
            <a:r>
              <a:rPr lang="en-US" sz="2000" b="1" dirty="0">
                <a:latin typeface="Arial"/>
                <a:cs typeface="Arial"/>
              </a:rPr>
              <a:t> </a:t>
            </a:r>
            <a:r>
              <a:rPr lang="en-US" sz="2000" b="1" dirty="0" err="1" smtClean="0">
                <a:latin typeface="Arial"/>
                <a:cs typeface="Arial"/>
              </a:rPr>
              <a:t>Derneği</a:t>
            </a:r>
            <a:endParaRPr lang="en-US" sz="2000" b="1" dirty="0" smtClean="0">
              <a:latin typeface="Arial"/>
              <a:cs typeface="Arial"/>
            </a:endParaRPr>
          </a:p>
          <a:p>
            <a:pPr algn="r"/>
            <a:endParaRPr lang="en-US" sz="2000" b="1" dirty="0" smtClean="0">
              <a:latin typeface="Arial"/>
              <a:cs typeface="Arial"/>
            </a:endParaRPr>
          </a:p>
          <a:p>
            <a:pPr algn="r"/>
            <a:r>
              <a:rPr lang="en-US" sz="2000" b="1" dirty="0" smtClean="0">
                <a:latin typeface="Arial"/>
                <a:cs typeface="Arial"/>
              </a:rPr>
              <a:t> </a:t>
            </a:r>
            <a:r>
              <a:rPr lang="en-US" sz="2000" b="1" dirty="0" err="1">
                <a:latin typeface="Arial"/>
                <a:cs typeface="Arial"/>
              </a:rPr>
              <a:t>binark@hacettepe.edu.tr</a:t>
            </a:r>
            <a:endParaRPr lang="en-US" sz="2000" b="1" dirty="0"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334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399"/>
            <a:ext cx="6508377" cy="1220181"/>
          </a:xfrm>
        </p:spPr>
        <p:txBody>
          <a:bodyPr/>
          <a:lstStyle/>
          <a:p>
            <a:r>
              <a:rPr lang="en-US" sz="1800" b="1" dirty="0" smtClean="0">
                <a:latin typeface="Arial"/>
                <a:cs typeface="Arial"/>
              </a:rPr>
              <a:t/>
            </a:r>
            <a:br>
              <a:rPr lang="en-US" sz="1800" b="1" dirty="0" smtClean="0">
                <a:latin typeface="Arial"/>
                <a:cs typeface="Arial"/>
              </a:rPr>
            </a:br>
            <a:r>
              <a:rPr lang="en-US" sz="1200" b="1" dirty="0" err="1" smtClean="0">
                <a:latin typeface="Arial"/>
                <a:cs typeface="Arial"/>
              </a:rPr>
              <a:t>Mutlu</a:t>
            </a:r>
            <a:r>
              <a:rPr lang="en-US" sz="1200" b="1" dirty="0" smtClean="0">
                <a:latin typeface="Arial"/>
                <a:cs typeface="Arial"/>
              </a:rPr>
              <a:t> </a:t>
            </a:r>
            <a:r>
              <a:rPr lang="en-US" sz="1200" b="1" dirty="0" err="1">
                <a:latin typeface="Arial"/>
                <a:cs typeface="Arial"/>
              </a:rPr>
              <a:t>Binark</a:t>
            </a:r>
            <a:r>
              <a:rPr lang="en-US" sz="1200" b="1" dirty="0">
                <a:latin typeface="Arial"/>
                <a:cs typeface="Arial"/>
              </a:rPr>
              <a:t/>
            </a:r>
            <a:br>
              <a:rPr lang="en-US" sz="1200" b="1" dirty="0">
                <a:latin typeface="Arial"/>
                <a:cs typeface="Arial"/>
              </a:rPr>
            </a:br>
            <a:r>
              <a:rPr lang="en-US" sz="1200" b="1" dirty="0" err="1" smtClean="0">
                <a:latin typeface="Arial"/>
                <a:cs typeface="Arial"/>
              </a:rPr>
              <a:t>Hacettepe</a:t>
            </a:r>
            <a:r>
              <a:rPr lang="en-US" sz="1200" b="1" dirty="0" smtClean="0">
                <a:latin typeface="Arial"/>
                <a:cs typeface="Arial"/>
              </a:rPr>
              <a:t> </a:t>
            </a:r>
            <a:r>
              <a:rPr lang="en-US" sz="1200" b="1" dirty="0" err="1">
                <a:latin typeface="Arial"/>
                <a:cs typeface="Arial"/>
              </a:rPr>
              <a:t>Üniversitesi</a:t>
            </a:r>
            <a:r>
              <a:rPr lang="en-US" sz="1200" b="1" dirty="0">
                <a:latin typeface="Arial"/>
                <a:cs typeface="Arial"/>
              </a:rPr>
              <a:t> </a:t>
            </a:r>
            <a:r>
              <a:rPr lang="en-US" sz="1200" b="1" dirty="0" err="1">
                <a:latin typeface="Arial"/>
                <a:cs typeface="Arial"/>
              </a:rPr>
              <a:t>İletişim</a:t>
            </a:r>
            <a:r>
              <a:rPr lang="en-US" sz="1200" b="1" dirty="0">
                <a:latin typeface="Arial"/>
                <a:cs typeface="Arial"/>
              </a:rPr>
              <a:t> </a:t>
            </a:r>
            <a:r>
              <a:rPr lang="en-US" sz="1200" b="1" dirty="0" err="1">
                <a:latin typeface="Arial"/>
                <a:cs typeface="Arial"/>
              </a:rPr>
              <a:t>Fakültesi</a:t>
            </a:r>
            <a:r>
              <a:rPr lang="en-US" sz="1200" b="1" dirty="0">
                <a:latin typeface="Arial"/>
                <a:cs typeface="Arial"/>
              </a:rPr>
              <a:t> </a:t>
            </a:r>
            <a:br>
              <a:rPr lang="en-US" sz="1200" b="1" dirty="0">
                <a:latin typeface="Arial"/>
                <a:cs typeface="Arial"/>
              </a:rPr>
            </a:br>
            <a:r>
              <a:rPr lang="en-US" sz="1200" b="1" dirty="0" err="1" smtClean="0">
                <a:latin typeface="Arial"/>
                <a:cs typeface="Arial"/>
              </a:rPr>
              <a:t>Alternatif</a:t>
            </a:r>
            <a:r>
              <a:rPr lang="en-US" sz="1200" b="1" dirty="0" smtClean="0">
                <a:latin typeface="Arial"/>
                <a:cs typeface="Arial"/>
              </a:rPr>
              <a:t> </a:t>
            </a:r>
            <a:r>
              <a:rPr lang="en-US" sz="1200" b="1" dirty="0" err="1">
                <a:latin typeface="Arial"/>
                <a:cs typeface="Arial"/>
              </a:rPr>
              <a:t>Bilişim</a:t>
            </a:r>
            <a:r>
              <a:rPr lang="en-US" sz="1200" b="1" dirty="0">
                <a:latin typeface="Arial"/>
                <a:cs typeface="Arial"/>
              </a:rPr>
              <a:t> </a:t>
            </a:r>
            <a:r>
              <a:rPr lang="en-US" sz="1200" b="1" dirty="0" err="1">
                <a:latin typeface="Arial"/>
                <a:cs typeface="Arial"/>
              </a:rPr>
              <a:t>Derneği</a:t>
            </a:r>
            <a:r>
              <a:rPr lang="en-US" sz="1200" b="1" dirty="0">
                <a:latin typeface="Arial"/>
                <a:cs typeface="Arial"/>
              </a:rPr>
              <a:t/>
            </a:r>
            <a:br>
              <a:rPr lang="en-US" sz="1200" b="1" dirty="0">
                <a:latin typeface="Arial"/>
                <a:cs typeface="Arial"/>
              </a:rPr>
            </a:br>
            <a:r>
              <a:rPr lang="en-US" sz="1200" b="1" dirty="0" err="1" smtClean="0">
                <a:latin typeface="Arial"/>
                <a:cs typeface="Arial"/>
              </a:rPr>
              <a:t>binark</a:t>
            </a:r>
            <a:r>
              <a:rPr lang="en-US" sz="1200" b="1" dirty="0" err="1">
                <a:latin typeface="Arial"/>
                <a:cs typeface="Arial"/>
              </a:rPr>
              <a:t>@hacettepe.edu.tr</a:t>
            </a:r>
            <a:r>
              <a:rPr lang="en-US" sz="1200" b="1" dirty="0">
                <a:latin typeface="Arial"/>
                <a:cs typeface="Arial"/>
              </a:rPr>
              <a:t/>
            </a:r>
            <a:br>
              <a:rPr lang="en-US" sz="1200" b="1" dirty="0">
                <a:latin typeface="Arial"/>
                <a:cs typeface="Arial"/>
              </a:rPr>
            </a:br>
            <a:r>
              <a:rPr lang="en-US" sz="1800" b="1" dirty="0" smtClean="0">
                <a:latin typeface="Arial"/>
                <a:cs typeface="Arial"/>
              </a:rPr>
              <a:t/>
            </a:r>
            <a:br>
              <a:rPr lang="en-US" sz="1800" b="1" dirty="0" smtClean="0">
                <a:latin typeface="Arial"/>
                <a:cs typeface="Arial"/>
              </a:rPr>
            </a:br>
            <a:r>
              <a:rPr lang="en-US" b="1" dirty="0" err="1">
                <a:solidFill>
                  <a:srgbClr val="000090"/>
                </a:solidFill>
                <a:latin typeface="Arial"/>
                <a:cs typeface="Arial"/>
              </a:rPr>
              <a:t>V</a:t>
            </a:r>
            <a:r>
              <a:rPr lang="en-US" b="1" dirty="0" err="1" smtClean="0">
                <a:solidFill>
                  <a:srgbClr val="000090"/>
                </a:solidFill>
                <a:latin typeface="Arial"/>
                <a:cs typeface="Arial"/>
              </a:rPr>
              <a:t>eri</a:t>
            </a:r>
            <a:r>
              <a:rPr lang="en-US" b="1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  <a:latin typeface="Arial"/>
                <a:cs typeface="Arial"/>
              </a:rPr>
              <a:t>Etiği</a:t>
            </a:r>
            <a:r>
              <a:rPr lang="en-US" b="1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en-US" b="1" dirty="0" err="1">
                <a:solidFill>
                  <a:srgbClr val="000090"/>
                </a:solidFill>
                <a:latin typeface="Arial"/>
                <a:cs typeface="Arial"/>
              </a:rPr>
              <a:t>t</a:t>
            </a:r>
            <a:r>
              <a:rPr lang="en-US" b="1" dirty="0" err="1" smtClean="0">
                <a:solidFill>
                  <a:srgbClr val="000090"/>
                </a:solidFill>
                <a:latin typeface="Arial"/>
                <a:cs typeface="Arial"/>
              </a:rPr>
              <a:t>artışılması</a:t>
            </a:r>
            <a:r>
              <a:rPr lang="en-US" b="1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  <a:latin typeface="Arial"/>
                <a:cs typeface="Arial"/>
              </a:rPr>
              <a:t>gerekenler</a:t>
            </a:r>
            <a:endParaRPr lang="en-US" b="1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198" y="2487402"/>
            <a:ext cx="7921677" cy="4180955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rial"/>
                <a:cs typeface="Arial"/>
              </a:rPr>
              <a:t>Müşterek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veri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Veri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etiği</a:t>
            </a:r>
            <a:r>
              <a:rPr lang="en-US" dirty="0" smtClean="0">
                <a:latin typeface="Arial"/>
                <a:cs typeface="Arial"/>
              </a:rPr>
              <a:t> (</a:t>
            </a:r>
            <a:r>
              <a:rPr lang="en-US" dirty="0" err="1" smtClean="0">
                <a:latin typeface="Arial"/>
                <a:cs typeface="Arial"/>
              </a:rPr>
              <a:t>büyük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veri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ve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veri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madenciliği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olgusu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veri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ikizi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yaratımı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sorunu</a:t>
            </a:r>
            <a:r>
              <a:rPr lang="en-US" dirty="0" smtClean="0">
                <a:latin typeface="Arial"/>
                <a:cs typeface="Arial"/>
              </a:rPr>
              <a:t>)</a:t>
            </a:r>
          </a:p>
          <a:p>
            <a:r>
              <a:rPr lang="en-US" dirty="0" err="1" smtClean="0">
                <a:latin typeface="Arial"/>
                <a:cs typeface="Arial"/>
              </a:rPr>
              <a:t>Kişisel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v</a:t>
            </a:r>
            <a:r>
              <a:rPr lang="en-US" dirty="0" err="1" smtClean="0">
                <a:latin typeface="Arial"/>
                <a:cs typeface="Arial"/>
              </a:rPr>
              <a:t>erilerin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korunması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gereği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AB </a:t>
            </a:r>
            <a:r>
              <a:rPr lang="en-US" dirty="0" err="1" smtClean="0">
                <a:latin typeface="Arial"/>
                <a:cs typeface="Arial"/>
              </a:rPr>
              <a:t>düzenlemeleri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Latin </a:t>
            </a:r>
            <a:r>
              <a:rPr lang="en-US" dirty="0" err="1" smtClean="0">
                <a:latin typeface="Arial"/>
                <a:cs typeface="Arial"/>
              </a:rPr>
              <a:t>Amerika</a:t>
            </a:r>
            <a:r>
              <a:rPr lang="en-US" dirty="0" smtClean="0">
                <a:latin typeface="Arial"/>
                <a:cs typeface="Arial"/>
              </a:rPr>
              <a:t> “habeas data” </a:t>
            </a:r>
            <a:r>
              <a:rPr lang="en-US" dirty="0" err="1" smtClean="0">
                <a:latin typeface="Arial"/>
                <a:cs typeface="Arial"/>
              </a:rPr>
              <a:t>kavramı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Türkiye’de</a:t>
            </a:r>
            <a:r>
              <a:rPr lang="en-US" dirty="0" smtClean="0">
                <a:latin typeface="Arial"/>
                <a:cs typeface="Arial"/>
              </a:rPr>
              <a:t> durum -</a:t>
            </a:r>
            <a:r>
              <a:rPr lang="en-US" dirty="0" err="1" smtClean="0">
                <a:latin typeface="Arial"/>
                <a:cs typeface="Arial"/>
              </a:rPr>
              <a:t>Anayasa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madde</a:t>
            </a:r>
            <a:r>
              <a:rPr lang="en-US" dirty="0" smtClean="0">
                <a:latin typeface="Arial"/>
                <a:cs typeface="Arial"/>
              </a:rPr>
              <a:t> 20</a:t>
            </a:r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7036802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8</TotalTime>
  <Words>53</Words>
  <Application>Microsoft Macintosh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Plaza</vt:lpstr>
      <vt:lpstr>VERİ  ETİĞİ</vt:lpstr>
      <vt:lpstr> Mutlu Binark Hacettepe Üniversitesi İletişim Fakültesi  Alternatif Bilişim Derneği binark@hacettepe.edu.tr  Veri Etiği tartışılması gerekenler</vt:lpstr>
    </vt:vector>
  </TitlesOfParts>
  <Company>HÜİF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VERİ  ETİĞİ</dc:title>
  <dc:creator>MB</dc:creator>
  <cp:lastModifiedBy>MB</cp:lastModifiedBy>
  <cp:revision>4</cp:revision>
  <dcterms:created xsi:type="dcterms:W3CDTF">2015-11-09T15:57:02Z</dcterms:created>
  <dcterms:modified xsi:type="dcterms:W3CDTF">2015-11-10T18:01:06Z</dcterms:modified>
</cp:coreProperties>
</file>